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/>
              <a:t>Ec</a:t>
            </a:r>
            <a:r>
              <a:rPr lang="nl-NL" dirty="0" smtClean="0"/>
              <a:t> groei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err="1" smtClean="0"/>
              <a:t>Hfst</a:t>
            </a:r>
            <a:r>
              <a:rPr lang="nl-NL" dirty="0" smtClean="0"/>
              <a:t> 20 </a:t>
            </a:r>
          </a:p>
          <a:p>
            <a:r>
              <a:rPr lang="nl-NL" dirty="0" err="1" smtClean="0"/>
              <a:t>Hfst</a:t>
            </a:r>
            <a:r>
              <a:rPr lang="nl-NL" dirty="0" smtClean="0"/>
              <a:t> 25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364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Belangrijke werkboekvragen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3457423"/>
              </p:ext>
            </p:extLst>
          </p:nvPr>
        </p:nvGraphicFramePr>
        <p:xfrm>
          <a:off x="1295398" y="2080945"/>
          <a:ext cx="96012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/>
                <a:gridCol w="4800600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HAVO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VWO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20.5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25.3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20.6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25.8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20.9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25.9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20.13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25.10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20.14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25.12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20.15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25.15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20.16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25.17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20.17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25.18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20.21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25.19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892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Progressief of degressief?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Heffingskorting</a:t>
            </a:r>
          </a:p>
          <a:p>
            <a:r>
              <a:rPr lang="nl-NL" dirty="0" smtClean="0"/>
              <a:t>Hypotheekrenteaftrek</a:t>
            </a:r>
          </a:p>
          <a:p>
            <a:r>
              <a:rPr lang="nl-NL" dirty="0" smtClean="0"/>
              <a:t>Schijventarief belasting</a:t>
            </a:r>
          </a:p>
          <a:p>
            <a:r>
              <a:rPr lang="nl-NL" dirty="0" smtClean="0"/>
              <a:t>Premie volksverzekering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863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Ec</a:t>
            </a:r>
            <a:r>
              <a:rPr lang="nl-NL" dirty="0" smtClean="0"/>
              <a:t> groei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Reële productie per hoofd v/d bevolking neemt toe.</a:t>
            </a:r>
          </a:p>
          <a:p>
            <a:pPr lvl="1"/>
            <a:r>
              <a:rPr lang="nl-NL" dirty="0" smtClean="0"/>
              <a:t>Berekening</a:t>
            </a:r>
          </a:p>
          <a:p>
            <a:pPr lvl="2"/>
            <a:r>
              <a:rPr lang="nl-NL" dirty="0" smtClean="0"/>
              <a:t>Bereken  de nominale groei</a:t>
            </a:r>
          </a:p>
          <a:p>
            <a:pPr lvl="2"/>
            <a:r>
              <a:rPr lang="nl-NL" dirty="0" smtClean="0"/>
              <a:t>Bereken de reële groei</a:t>
            </a:r>
          </a:p>
          <a:p>
            <a:pPr lvl="2"/>
            <a:r>
              <a:rPr lang="nl-NL" dirty="0" smtClean="0"/>
              <a:t>Bereken de reële groei per hoofd</a:t>
            </a:r>
          </a:p>
        </p:txBody>
      </p:sp>
    </p:spTree>
    <p:extLst>
      <p:ext uri="{BB962C8B-B14F-4D97-AF65-F5344CB8AC3E}">
        <p14:creationId xmlns:p14="http://schemas.microsoft.com/office/powerpoint/2010/main" val="151119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Reële cijfers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Index nominaal/ CPI * 100 = Index Reëel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034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Voorbeeld</a:t>
            </a:r>
            <a:br>
              <a:rPr lang="nl-NL" dirty="0" smtClean="0"/>
            </a:b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1636442"/>
              </p:ext>
            </p:extLst>
          </p:nvPr>
        </p:nvGraphicFramePr>
        <p:xfrm>
          <a:off x="1295402" y="2956708"/>
          <a:ext cx="96012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3200400"/>
                <a:gridCol w="3200400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BBP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750 </a:t>
                      </a:r>
                      <a:r>
                        <a:rPr lang="nl-NL" dirty="0" err="1" smtClean="0"/>
                        <a:t>mld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770 </a:t>
                      </a:r>
                      <a:r>
                        <a:rPr lang="nl-NL" dirty="0" err="1" smtClean="0"/>
                        <a:t>mld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Inflatie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1,6%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2,1%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Bevolking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16,9 </a:t>
                      </a:r>
                      <a:r>
                        <a:rPr lang="nl-NL" dirty="0" err="1" smtClean="0"/>
                        <a:t>mljn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17 </a:t>
                      </a:r>
                      <a:r>
                        <a:rPr lang="nl-NL" dirty="0" err="1" smtClean="0"/>
                        <a:t>mljn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031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Antw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Nominale groei: 2,7%</a:t>
            </a:r>
          </a:p>
          <a:p>
            <a:r>
              <a:rPr lang="nl-NL" dirty="0" smtClean="0"/>
              <a:t>Reële groei: 0,6%</a:t>
            </a:r>
          </a:p>
          <a:p>
            <a:r>
              <a:rPr lang="nl-NL" dirty="0" smtClean="0"/>
              <a:t>Reële groei per hoofd: 0%</a:t>
            </a:r>
          </a:p>
        </p:txBody>
      </p:sp>
    </p:spTree>
    <p:extLst>
      <p:ext uri="{BB962C8B-B14F-4D97-AF65-F5344CB8AC3E}">
        <p14:creationId xmlns:p14="http://schemas.microsoft.com/office/powerpoint/2010/main" val="424631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Ec</a:t>
            </a:r>
            <a:r>
              <a:rPr lang="nl-NL" dirty="0" smtClean="0"/>
              <a:t> groei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Productie neemt toe </a:t>
            </a:r>
          </a:p>
          <a:p>
            <a:pPr lvl="1"/>
            <a:r>
              <a:rPr lang="nl-NL" dirty="0" smtClean="0"/>
              <a:t>Arbeid, kapitaal, natuur en ondernemerschap </a:t>
            </a:r>
          </a:p>
          <a:p>
            <a:pPr lvl="1"/>
            <a:r>
              <a:rPr lang="nl-NL" dirty="0" smtClean="0"/>
              <a:t>Arbeid, kapitaal, kennis en locatie</a:t>
            </a:r>
          </a:p>
          <a:p>
            <a:r>
              <a:rPr lang="nl-NL" dirty="0" smtClean="0"/>
              <a:t>Arbeidsproductiviteit neemt toe: productie per werknemer per tijdseenheid</a:t>
            </a:r>
          </a:p>
          <a:p>
            <a:pPr lvl="1"/>
            <a:r>
              <a:rPr lang="nl-NL" dirty="0" smtClean="0"/>
              <a:t>Scholing</a:t>
            </a:r>
          </a:p>
          <a:p>
            <a:pPr lvl="1"/>
            <a:r>
              <a:rPr lang="nl-NL" dirty="0" smtClean="0"/>
              <a:t>Technologische ontwikkeling (automatisering)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867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</a:t>
            </a:r>
            <a:endParaRPr lang="nl-NL" dirty="0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5848701"/>
              </p:ext>
            </p:extLst>
          </p:nvPr>
        </p:nvGraphicFramePr>
        <p:xfrm>
          <a:off x="1295400" y="2557463"/>
          <a:ext cx="96012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3200400"/>
                <a:gridCol w="3200400"/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2016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2017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Bbp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620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650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Inflatie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3%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Bevolking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1%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967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Antw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0,8%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208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335</TotalTime>
  <Words>158</Words>
  <Application>Microsoft Office PowerPoint</Application>
  <PresentationFormat>Breedbeeld</PresentationFormat>
  <Paragraphs>70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Organisch</vt:lpstr>
      <vt:lpstr>Ec groei</vt:lpstr>
      <vt:lpstr>Progressief of degressief?</vt:lpstr>
      <vt:lpstr>Ec groei</vt:lpstr>
      <vt:lpstr>Reële cijfers</vt:lpstr>
      <vt:lpstr>Voorbeeld </vt:lpstr>
      <vt:lpstr>Antw</vt:lpstr>
      <vt:lpstr>Ec groei</vt:lpstr>
      <vt:lpstr>Voorbeeld</vt:lpstr>
      <vt:lpstr>Antw</vt:lpstr>
      <vt:lpstr>Belangrijke werkboekvragen</vt:lpstr>
    </vt:vector>
  </TitlesOfParts>
  <Company>GO|ON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 groei</dc:title>
  <dc:creator>Alberts, R.J.</dc:creator>
  <cp:lastModifiedBy>Alberts, R.J.</cp:lastModifiedBy>
  <cp:revision>9</cp:revision>
  <dcterms:created xsi:type="dcterms:W3CDTF">2017-12-04T08:35:21Z</dcterms:created>
  <dcterms:modified xsi:type="dcterms:W3CDTF">2017-12-06T09:45:13Z</dcterms:modified>
</cp:coreProperties>
</file>